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5" r:id="rId4"/>
    <p:sldId id="340" r:id="rId5"/>
    <p:sldId id="3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B9D04-50C0-429F-AE84-51BD50BA679C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A88A-8ED1-428B-A275-F1AF0A6EF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A88A-8ED1-428B-A275-F1AF0A6EFF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80199-4657-4038-8ADD-A7B236FC2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87E204-9D6F-46D6-9BF4-2F62AADA0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858C35-C452-4329-A235-6BF2B89E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244F7-5DAF-4004-9960-470F3D3A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CC002-C163-4105-9560-BB43DA8D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6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5EC05-CADB-4ECF-9116-73491690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586E0-DFDE-4D82-A75E-012EF42F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1EFB6-373E-4B03-B95A-F3EADFE9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1F880-AFEF-4744-8AC0-EB2EC84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96A14-F321-44FD-8535-90DD517C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6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2FA0F-1AB8-4780-A66C-AE648ECCE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327FDF-0F67-4B06-8240-FD7256550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2D0B4-C352-4A72-B6BC-0EF521FE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B123A-6213-49EB-B211-C9B5DA86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1BEDF-528E-45BB-A561-CEAB58CA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0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BC3FD-8B30-4B13-B645-F51ABB58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0191E-15F9-4205-984D-D61218B76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317E9D-589C-4F94-A646-49476076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D9D49-3D5F-40B1-AE68-6094CAC5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EB6FB-F823-416D-AFF2-126098E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5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6A00-DCB8-46D9-AD50-60A2C159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010E96-397B-46B0-A99E-AA35F837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A47C3-7B51-42C3-BA30-73CC7DD6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B0CB4-2BF9-4C55-9154-79D7E06E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22381-6E78-4BAE-9F34-5B2F80C0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06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B5AD3-40EA-452C-AA83-9BC7C852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DB3A9-D5E5-4DFF-B075-3FC3D992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4F4EFA-5882-4E6B-A181-7DF049AEC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C33ED5-19F3-4492-8272-0BEFC319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352896-C1FC-4C42-853B-85DA2E47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E3D3BB-9D7A-453A-A176-36D1D4C5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02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7DDFF-398F-4DFD-901E-3F053FCA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4552D-C76A-442B-BE6D-83DA7E357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3887A3-C670-4705-A9BD-6DCBB22C8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D6A33C-61BB-4279-B882-A9962473C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C6C233-ED15-45B9-A3F6-16A51F686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C4C5A2-59EF-44FB-9325-910EEA07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F41FC4-8256-470A-BD06-0622146C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03BD5B-F899-4C7D-AF26-EBA6DCCC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7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D069-8ED3-4ADA-B0DC-04BB8F2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BF7AA0-B7C7-4F15-BFF4-1E536A81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462908-784D-4074-BD68-E1738698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937702-BE13-4673-BBFF-2BAA5FFF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8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EA39FA-F6C6-435B-9D97-BC922CF7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0886F0-8D09-448C-9D81-D4E6F52F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0F2BFF-9A23-4815-B7B0-7B24F4FA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8EB8A-FBCC-4DC3-9E09-021643F2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5F8E7-7F39-4FA8-AC1A-96C2D686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BA7A00-E57F-424A-A861-9B0B6E6A1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496AA-7FFE-40BF-BE2C-3B1E7F53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178A2-4685-4660-8BE6-D9DE60EF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062E18-6096-4B29-9281-2339AA96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8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FAC57-ECC6-469E-B95A-A144599E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3BDF1D-AAAE-411E-8CFA-8B69F3B36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D10F45-107E-40F8-8607-21EAA07D7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C25DC-65D1-4DF8-A0F3-A116957EF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431464-281D-4202-9439-B6607999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50D26B-2091-4D5B-AFB9-C30E236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8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65DD7-DEEF-4929-AA46-C2F09C52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70111-9A92-45DD-BFE1-22B02F2A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17F97-380C-4557-83F9-C8FD3EB56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BDD82-F545-491F-8726-09F8FD15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C5EC4-EB6E-4194-9CB6-02E9A776B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4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avi"/><Relationship Id="rId7" Type="http://schemas.openxmlformats.org/officeDocument/2006/relationships/image" Target="../media/image18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C3B2F6-3DF6-4C06-97A6-C9E453307075}"/>
              </a:ext>
            </a:extLst>
          </p:cNvPr>
          <p:cNvSpPr/>
          <p:nvPr/>
        </p:nvSpPr>
        <p:spPr>
          <a:xfrm>
            <a:off x="954157" y="1178485"/>
            <a:ext cx="2295939" cy="2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Multi-phases Abdominal Organs Detect 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90769-5594-4CDB-AD75-76A00CB3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4" y="2254973"/>
            <a:ext cx="1781383" cy="14331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E3A8A3-3EF7-49C6-B236-7A13086FBA3C}"/>
              </a:ext>
            </a:extLst>
          </p:cNvPr>
          <p:cNvSpPr/>
          <p:nvPr/>
        </p:nvSpPr>
        <p:spPr>
          <a:xfrm>
            <a:off x="4933120" y="1188424"/>
            <a:ext cx="2295939" cy="2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Multi-phases </a:t>
            </a:r>
          </a:p>
          <a:p>
            <a:pPr algn="ctr"/>
            <a:r>
              <a:rPr lang="en-US" altLang="zh-CN" dirty="0"/>
              <a:t>Abdominal Organs</a:t>
            </a:r>
          </a:p>
          <a:p>
            <a:pPr algn="ctr"/>
            <a:r>
              <a:rPr lang="en-US" altLang="zh-CN" dirty="0"/>
              <a:t>Segmentation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71B1D-3EB3-4EC8-A466-C6FA8FC2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90" y="2406384"/>
            <a:ext cx="1885998" cy="12916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31BE1B-C8C8-4752-86A4-AE24FF74B6AF}"/>
              </a:ext>
            </a:extLst>
          </p:cNvPr>
          <p:cNvSpPr/>
          <p:nvPr/>
        </p:nvSpPr>
        <p:spPr>
          <a:xfrm>
            <a:off x="8693114" y="1181385"/>
            <a:ext cx="2295939" cy="2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Liver segment seg &amp;vessel seg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2A842-2472-4F04-8689-A0821A9F7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114" y="2467940"/>
            <a:ext cx="998553" cy="974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FD44AA-93D7-499E-A29B-2B6EC240D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23134" y="2490240"/>
            <a:ext cx="1037912" cy="954778"/>
          </a:xfrm>
          <a:prstGeom prst="rect">
            <a:avLst/>
          </a:prstGeom>
          <a:effectLst>
            <a:glow rad="127000">
              <a:schemeClr val="accent1">
                <a:alpha val="87000"/>
              </a:schemeClr>
            </a:glo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984F74B-DCB5-4855-A91A-A47A1C43CC7D}"/>
              </a:ext>
            </a:extLst>
          </p:cNvPr>
          <p:cNvSpPr/>
          <p:nvPr/>
        </p:nvSpPr>
        <p:spPr>
          <a:xfrm>
            <a:off x="2102125" y="3935694"/>
            <a:ext cx="2295939" cy="25096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MR Sequence        </a:t>
            </a:r>
          </a:p>
          <a:p>
            <a:r>
              <a:rPr lang="en-US" altLang="zh-CN" dirty="0"/>
              <a:t>     Recognition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E7971B-A68A-4A66-B916-1E6AF0320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837" y="4883269"/>
            <a:ext cx="2048514" cy="379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FEA4C8-0225-4B37-BC3B-B6B2315D8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837" y="5433149"/>
            <a:ext cx="2048514" cy="428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4E4D85-4194-4CD1-AF1B-25A1E46CF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1349" y="5978071"/>
            <a:ext cx="1037489" cy="3840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0FACAF3-C105-4535-9D91-54D1A04403AB}"/>
              </a:ext>
            </a:extLst>
          </p:cNvPr>
          <p:cNvSpPr/>
          <p:nvPr/>
        </p:nvSpPr>
        <p:spPr>
          <a:xfrm>
            <a:off x="6668325" y="3935694"/>
            <a:ext cx="2295939" cy="25096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MR lesion detect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435D2F6-17D5-4984-A921-19AF8C453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088" y="4824382"/>
            <a:ext cx="1514475" cy="1504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751920C-17A0-42FF-AE68-9C8E16EDF22C}"/>
              </a:ext>
            </a:extLst>
          </p:cNvPr>
          <p:cNvSpPr/>
          <p:nvPr/>
        </p:nvSpPr>
        <p:spPr>
          <a:xfrm>
            <a:off x="7094824" y="5131214"/>
            <a:ext cx="190774" cy="2039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102ABE2-DBD8-4ADC-A163-072B4DA33904}"/>
              </a:ext>
            </a:extLst>
          </p:cNvPr>
          <p:cNvSpPr/>
          <p:nvPr/>
        </p:nvSpPr>
        <p:spPr>
          <a:xfrm>
            <a:off x="7781325" y="5293482"/>
            <a:ext cx="254212" cy="2455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E4EB83-ABA5-47C1-85C1-E28C0156341C}"/>
              </a:ext>
            </a:extLst>
          </p:cNvPr>
          <p:cNvSpPr txBox="1"/>
          <p:nvPr/>
        </p:nvSpPr>
        <p:spPr>
          <a:xfrm>
            <a:off x="124275" y="-57706"/>
            <a:ext cx="625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Liver Research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9338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6A8D0D-3B47-44D1-84D9-CF0B6D223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264" y="5166478"/>
            <a:ext cx="4574919" cy="162576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755EFAC-8B25-4462-9E07-DB1800A4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6" y="651392"/>
            <a:ext cx="3532272" cy="476772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ED46F7-9A30-47FF-B0CA-F53833FE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89" y="5531496"/>
            <a:ext cx="3486983" cy="1251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47D356-4FF5-4719-9D6D-01F0878FB564}"/>
              </a:ext>
            </a:extLst>
          </p:cNvPr>
          <p:cNvSpPr txBox="1"/>
          <p:nvPr/>
        </p:nvSpPr>
        <p:spPr>
          <a:xfrm>
            <a:off x="1490870" y="5081636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Case1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9BCE4EA-B049-47C2-915F-4492484F212C}"/>
              </a:ext>
            </a:extLst>
          </p:cNvPr>
          <p:cNvCxnSpPr>
            <a:cxnSpLocks/>
          </p:cNvCxnSpPr>
          <p:nvPr/>
        </p:nvCxnSpPr>
        <p:spPr>
          <a:xfrm>
            <a:off x="373233" y="3553046"/>
            <a:ext cx="288234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6D2E640-6C31-478B-8407-5DD006DDFB06}"/>
              </a:ext>
            </a:extLst>
          </p:cNvPr>
          <p:cNvCxnSpPr>
            <a:cxnSpLocks/>
          </p:cNvCxnSpPr>
          <p:nvPr/>
        </p:nvCxnSpPr>
        <p:spPr>
          <a:xfrm flipV="1">
            <a:off x="2617786" y="2126964"/>
            <a:ext cx="321366" cy="30480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2D416C6-1516-4BEF-9E5D-55A64815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907" y="642051"/>
            <a:ext cx="2892535" cy="4685091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85430C-034C-4E8D-B2C5-372470AC76B4}"/>
              </a:ext>
            </a:extLst>
          </p:cNvPr>
          <p:cNvCxnSpPr>
            <a:cxnSpLocks/>
          </p:cNvCxnSpPr>
          <p:nvPr/>
        </p:nvCxnSpPr>
        <p:spPr>
          <a:xfrm>
            <a:off x="3778527" y="2922103"/>
            <a:ext cx="288234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E6F096-DA8A-45D3-9899-0FD6A964EF08}"/>
              </a:ext>
            </a:extLst>
          </p:cNvPr>
          <p:cNvCxnSpPr>
            <a:cxnSpLocks/>
          </p:cNvCxnSpPr>
          <p:nvPr/>
        </p:nvCxnSpPr>
        <p:spPr>
          <a:xfrm flipV="1">
            <a:off x="5346353" y="4310512"/>
            <a:ext cx="321366" cy="30480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0F29E17-8546-4722-B8CD-672CDFA820E5}"/>
              </a:ext>
            </a:extLst>
          </p:cNvPr>
          <p:cNvCxnSpPr>
            <a:cxnSpLocks/>
          </p:cNvCxnSpPr>
          <p:nvPr/>
        </p:nvCxnSpPr>
        <p:spPr>
          <a:xfrm flipV="1">
            <a:off x="5024987" y="1798978"/>
            <a:ext cx="321366" cy="3048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95D792-F293-48A5-8E2E-1F5FF2A6D332}"/>
              </a:ext>
            </a:extLst>
          </p:cNvPr>
          <p:cNvCxnSpPr>
            <a:cxnSpLocks/>
          </p:cNvCxnSpPr>
          <p:nvPr/>
        </p:nvCxnSpPr>
        <p:spPr>
          <a:xfrm flipV="1">
            <a:off x="1779392" y="1646578"/>
            <a:ext cx="321366" cy="3048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C2AC336-BDA1-4129-8CF5-31AD1352C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331" y="651392"/>
            <a:ext cx="2741504" cy="4685092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8DB1DF0-A461-44EE-928E-23FC2F28DE2A}"/>
              </a:ext>
            </a:extLst>
          </p:cNvPr>
          <p:cNvCxnSpPr>
            <a:cxnSpLocks/>
          </p:cNvCxnSpPr>
          <p:nvPr/>
        </p:nvCxnSpPr>
        <p:spPr>
          <a:xfrm flipV="1">
            <a:off x="8092010" y="2607701"/>
            <a:ext cx="321366" cy="3048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4A8CB05-F441-4F39-8E06-16230956279D}"/>
              </a:ext>
            </a:extLst>
          </p:cNvPr>
          <p:cNvCxnSpPr>
            <a:cxnSpLocks/>
          </p:cNvCxnSpPr>
          <p:nvPr/>
        </p:nvCxnSpPr>
        <p:spPr>
          <a:xfrm flipV="1">
            <a:off x="6457216" y="4920953"/>
            <a:ext cx="316230" cy="32136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2375D9F-437B-4AD0-8E10-D3C1DAE9A91E}"/>
              </a:ext>
            </a:extLst>
          </p:cNvPr>
          <p:cNvCxnSpPr>
            <a:cxnSpLocks/>
          </p:cNvCxnSpPr>
          <p:nvPr/>
        </p:nvCxnSpPr>
        <p:spPr>
          <a:xfrm>
            <a:off x="6615331" y="1262264"/>
            <a:ext cx="313083" cy="3843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050C72F-DB25-44BD-9C9B-881AE52E95D3}"/>
              </a:ext>
            </a:extLst>
          </p:cNvPr>
          <p:cNvCxnSpPr>
            <a:cxnSpLocks/>
          </p:cNvCxnSpPr>
          <p:nvPr/>
        </p:nvCxnSpPr>
        <p:spPr>
          <a:xfrm>
            <a:off x="318847" y="5804451"/>
            <a:ext cx="6350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D1A477E-E8DA-4EDA-9ABD-504379ABBAE2}"/>
              </a:ext>
            </a:extLst>
          </p:cNvPr>
          <p:cNvCxnSpPr>
            <a:cxnSpLocks/>
          </p:cNvCxnSpPr>
          <p:nvPr/>
        </p:nvCxnSpPr>
        <p:spPr>
          <a:xfrm>
            <a:off x="286148" y="6165227"/>
            <a:ext cx="684276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57CBE43-F9A6-445F-946A-4CE43ED44AAF}"/>
              </a:ext>
            </a:extLst>
          </p:cNvPr>
          <p:cNvCxnSpPr>
            <a:cxnSpLocks/>
          </p:cNvCxnSpPr>
          <p:nvPr/>
        </p:nvCxnSpPr>
        <p:spPr>
          <a:xfrm>
            <a:off x="318847" y="6526694"/>
            <a:ext cx="618611" cy="0"/>
          </a:xfrm>
          <a:prstGeom prst="straightConnector1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CCB37C5-E6BF-41BF-803E-0CC4BC5FA0AD}"/>
              </a:ext>
            </a:extLst>
          </p:cNvPr>
          <p:cNvSpPr txBox="1"/>
          <p:nvPr/>
        </p:nvSpPr>
        <p:spPr>
          <a:xfrm>
            <a:off x="931026" y="5585864"/>
            <a:ext cx="241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Liver up boundary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81B627C-0ABB-463E-8876-161BC77003A1}"/>
              </a:ext>
            </a:extLst>
          </p:cNvPr>
          <p:cNvSpPr txBox="1"/>
          <p:nvPr/>
        </p:nvSpPr>
        <p:spPr>
          <a:xfrm>
            <a:off x="891269" y="5971196"/>
            <a:ext cx="241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Liver down boundary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C387BF-4009-475F-BEA2-43F06FC75D6C}"/>
              </a:ext>
            </a:extLst>
          </p:cNvPr>
          <p:cNvSpPr txBox="1"/>
          <p:nvPr/>
        </p:nvSpPr>
        <p:spPr>
          <a:xfrm>
            <a:off x="910789" y="6410156"/>
            <a:ext cx="3011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Abdominal down boundary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063242-0DE3-4D52-B609-E8F145AB26CF}"/>
              </a:ext>
            </a:extLst>
          </p:cNvPr>
          <p:cNvSpPr/>
          <p:nvPr/>
        </p:nvSpPr>
        <p:spPr>
          <a:xfrm>
            <a:off x="97600" y="74617"/>
            <a:ext cx="442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Multi-phases Abdominal Organs Detect </a:t>
            </a:r>
          </a:p>
        </p:txBody>
      </p:sp>
    </p:spTree>
    <p:extLst>
      <p:ext uri="{BB962C8B-B14F-4D97-AF65-F5344CB8AC3E}">
        <p14:creationId xmlns:p14="http://schemas.microsoft.com/office/powerpoint/2010/main" val="112602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rgan_seg_compressed">
            <a:hlinkClick r:id="" action="ppaction://media"/>
            <a:extLst>
              <a:ext uri="{FF2B5EF4-FFF2-40B4-BE49-F238E27FC236}">
                <a16:creationId xmlns:a16="http://schemas.microsoft.com/office/drawing/2014/main" id="{637D5D19-36EF-4AA4-BAE9-C4867759F3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85" end="3380"/>
                </p14:media>
              </p:ext>
            </p:extLst>
          </p:nvPr>
        </p:nvPicPr>
        <p:blipFill rotWithShape="1">
          <a:blip r:embed="rId4"/>
          <a:srcRect l="-114"/>
          <a:stretch>
            <a:fillRect/>
          </a:stretch>
        </p:blipFill>
        <p:spPr>
          <a:xfrm>
            <a:off x="518704" y="2756480"/>
            <a:ext cx="10887510" cy="37839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EDFCDE-9EA2-4A01-969C-6BF70CB2A644}"/>
              </a:ext>
            </a:extLst>
          </p:cNvPr>
          <p:cNvSpPr/>
          <p:nvPr/>
        </p:nvSpPr>
        <p:spPr>
          <a:xfrm>
            <a:off x="-477627" y="219991"/>
            <a:ext cx="6133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Multi-phases Abdominal Organs Segmentation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5FF7A7-2264-4B91-B287-49EA88B5A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39" y="81870"/>
            <a:ext cx="4215779" cy="24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04AC4CB-B144-43B3-A92E-6AB63F6F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042" y="1133195"/>
            <a:ext cx="3218958" cy="14554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5FA706-5AE9-4BE0-AA5E-BFB8879241D6}"/>
              </a:ext>
            </a:extLst>
          </p:cNvPr>
          <p:cNvSpPr txBox="1"/>
          <p:nvPr/>
        </p:nvSpPr>
        <p:spPr>
          <a:xfrm>
            <a:off x="6753362" y="6364185"/>
            <a:ext cx="395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Based on CT  Liver Segment Segmentation Show </a:t>
            </a:r>
            <a:endParaRPr lang="zh-CN" altLang="en-US" sz="1400" dirty="0"/>
          </a:p>
        </p:txBody>
      </p:sp>
      <p:pic>
        <p:nvPicPr>
          <p:cNvPr id="2" name="liver_segment1_compressed">
            <a:hlinkClick r:id="" action="ppaction://media"/>
            <a:extLst>
              <a:ext uri="{FF2B5EF4-FFF2-40B4-BE49-F238E27FC236}">
                <a16:creationId xmlns:a16="http://schemas.microsoft.com/office/drawing/2014/main" id="{6AB34853-914D-4110-B701-9FEB6533F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1" end="21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4069" y="2733261"/>
            <a:ext cx="7567930" cy="3341666"/>
          </a:xfrm>
          <a:prstGeom prst="rect">
            <a:avLst/>
          </a:prstGeom>
        </p:spPr>
      </p:pic>
      <p:pic>
        <p:nvPicPr>
          <p:cNvPr id="14" name="图片 13" descr="图片包含 室内&#10;&#10;描述已自动生成">
            <a:extLst>
              <a:ext uri="{FF2B5EF4-FFF2-40B4-BE49-F238E27FC236}">
                <a16:creationId xmlns:a16="http://schemas.microsoft.com/office/drawing/2014/main" id="{57D11180-7CE2-4F5C-A66C-553152EF7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0" y="755477"/>
            <a:ext cx="4099375" cy="4578778"/>
          </a:xfrm>
          <a:prstGeom prst="rect">
            <a:avLst/>
          </a:prstGeom>
        </p:spPr>
      </p:pic>
      <p:pic>
        <p:nvPicPr>
          <p:cNvPr id="18" name="图片 17" descr="图片包含 天空, 浅色, 就坐, 鸟&#10;&#10;描述已自动生成">
            <a:extLst>
              <a:ext uri="{FF2B5EF4-FFF2-40B4-BE49-F238E27FC236}">
                <a16:creationId xmlns:a16="http://schemas.microsoft.com/office/drawing/2014/main" id="{D7095CB4-9F9B-49A5-8023-C947C4D12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55" y="4748380"/>
            <a:ext cx="1880860" cy="1729890"/>
          </a:xfrm>
          <a:prstGeom prst="rect">
            <a:avLst/>
          </a:prstGeom>
          <a:effectLst>
            <a:glow rad="177800">
              <a:schemeClr val="accent1">
                <a:alpha val="84000"/>
              </a:schemeClr>
            </a:glo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0DFA29-6532-43F3-8EAF-3B559A2CD204}"/>
              </a:ext>
            </a:extLst>
          </p:cNvPr>
          <p:cNvSpPr txBox="1"/>
          <p:nvPr/>
        </p:nvSpPr>
        <p:spPr>
          <a:xfrm>
            <a:off x="3270985" y="6074927"/>
            <a:ext cx="112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prediction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1D3C0A-0371-4DBE-9CEF-33816B0E3EB3}"/>
              </a:ext>
            </a:extLst>
          </p:cNvPr>
          <p:cNvSpPr txBox="1"/>
          <p:nvPr/>
        </p:nvSpPr>
        <p:spPr>
          <a:xfrm>
            <a:off x="112040" y="5057256"/>
            <a:ext cx="48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GT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B2AB56-5D8A-4E3E-B1FE-816F9E64BEAD}"/>
              </a:ext>
            </a:extLst>
          </p:cNvPr>
          <p:cNvSpPr txBox="1"/>
          <p:nvPr/>
        </p:nvSpPr>
        <p:spPr>
          <a:xfrm>
            <a:off x="656643" y="5396813"/>
            <a:ext cx="161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Vessel seg result</a:t>
            </a:r>
            <a:endParaRPr lang="zh-CN" altLang="en-US" sz="1400" dirty="0"/>
          </a:p>
        </p:txBody>
      </p:sp>
      <p:pic>
        <p:nvPicPr>
          <p:cNvPr id="11" name="contour_compressed">
            <a:hlinkClick r:id="" action="ppaction://media"/>
            <a:extLst>
              <a:ext uri="{FF2B5EF4-FFF2-40B4-BE49-F238E27FC236}">
                <a16:creationId xmlns:a16="http://schemas.microsoft.com/office/drawing/2014/main" id="{7BE68181-BB4C-4EB5-8F27-899B229E3A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3" end="20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22013" y="557880"/>
            <a:ext cx="3940430" cy="18115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CBFE2A-E468-470B-9E09-3ABBD91BDFB9}"/>
              </a:ext>
            </a:extLst>
          </p:cNvPr>
          <p:cNvSpPr/>
          <p:nvPr/>
        </p:nvSpPr>
        <p:spPr>
          <a:xfrm>
            <a:off x="102497" y="168146"/>
            <a:ext cx="338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Liver segment seg &amp;vessel seg</a:t>
            </a:r>
          </a:p>
        </p:txBody>
      </p:sp>
    </p:spTree>
    <p:extLst>
      <p:ext uri="{BB962C8B-B14F-4D97-AF65-F5344CB8AC3E}">
        <p14:creationId xmlns:p14="http://schemas.microsoft.com/office/powerpoint/2010/main" val="26821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5258-395A-4040-B6FC-E9A8D3C2FA42}"/>
              </a:ext>
            </a:extLst>
          </p:cNvPr>
          <p:cNvSpPr txBox="1"/>
          <p:nvPr/>
        </p:nvSpPr>
        <p:spPr>
          <a:xfrm>
            <a:off x="1088022" y="2367171"/>
            <a:ext cx="9826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/>
              <a:t>Thanks </a:t>
            </a:r>
          </a:p>
          <a:p>
            <a:pPr algn="ctr"/>
            <a:r>
              <a:rPr lang="en-US" altLang="zh-CN" sz="6600" dirty="0"/>
              <a:t>for your attention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7651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2819</TotalTime>
  <Words>65</Words>
  <Application>Microsoft Office PowerPoint</Application>
  <PresentationFormat>宽屏</PresentationFormat>
  <Paragraphs>38</Paragraphs>
  <Slides>5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宇翔</dc:creator>
  <cp:lastModifiedBy>叶 宇翔</cp:lastModifiedBy>
  <cp:revision>264</cp:revision>
  <dcterms:created xsi:type="dcterms:W3CDTF">2019-10-21T09:19:04Z</dcterms:created>
  <dcterms:modified xsi:type="dcterms:W3CDTF">2019-11-06T09:53:10Z</dcterms:modified>
</cp:coreProperties>
</file>